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8" r:id="rId2"/>
    <p:sldId id="259" r:id="rId3"/>
    <p:sldId id="265" r:id="rId4"/>
    <p:sldId id="264" r:id="rId5"/>
    <p:sldId id="266" r:id="rId6"/>
    <p:sldId id="267" r:id="rId7"/>
    <p:sldId id="260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程式：變裝秀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033" y="1600200"/>
            <a:ext cx="3387933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071872" y="4498847"/>
            <a:ext cx="256032" cy="2194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172" y="894906"/>
            <a:ext cx="522732" cy="52273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617" y="429029"/>
            <a:ext cx="640471" cy="138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開啟角色庫，選擇角色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4525"/>
            <a:ext cx="7467600" cy="416497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21791" y="2645665"/>
            <a:ext cx="392621" cy="2072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72639" y="4791456"/>
            <a:ext cx="999745" cy="10485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095743" y="5839968"/>
            <a:ext cx="392621" cy="3123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39" y="512064"/>
            <a:ext cx="860017" cy="13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以選擇造型與畫新造型的方式匯入其他造型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5185"/>
            <a:ext cx="7790208" cy="426007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975359" y="4815840"/>
            <a:ext cx="512065" cy="4876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889248" y="1995185"/>
            <a:ext cx="301752" cy="2115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547872" y="2316480"/>
            <a:ext cx="341376" cy="25603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6" y="1580629"/>
            <a:ext cx="861484" cy="147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多個造型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20" y="1514856"/>
            <a:ext cx="5309759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36120" y="2084832"/>
            <a:ext cx="670632" cy="430364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14" y="468087"/>
            <a:ext cx="1899102" cy="189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238" y="2321369"/>
            <a:ext cx="1743075" cy="2114550"/>
          </a:xfr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1945767"/>
            <a:ext cx="33242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39</TotalTime>
  <Words>40</Words>
  <Application>Microsoft Office PowerPoint</Application>
  <PresentationFormat>如螢幕大小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程式：變裝秀</vt:lpstr>
      <vt:lpstr>角色製作</vt:lpstr>
      <vt:lpstr>點選</vt:lpstr>
      <vt:lpstr>開啟角色庫，選擇角色</vt:lpstr>
      <vt:lpstr>以選擇造型與畫新造型的方式匯入其他造型</vt:lpstr>
      <vt:lpstr>多個造型</vt:lpstr>
      <vt:lpstr>程式碼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9</cp:revision>
  <dcterms:created xsi:type="dcterms:W3CDTF">2015-08-18T01:48:26Z</dcterms:created>
  <dcterms:modified xsi:type="dcterms:W3CDTF">2015-08-23T08:30:18Z</dcterms:modified>
</cp:coreProperties>
</file>