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8" r:id="rId2"/>
    <p:sldId id="264" r:id="rId3"/>
    <p:sldId id="260" r:id="rId4"/>
    <p:sldId id="265" r:id="rId5"/>
    <p:sldId id="266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smtClean="0"/>
              <a:t>顯示／隱藏角色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顯示與隱藏角色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在製作動畫時，有些角色並非一開場就出現，可能先要隱藏一段時間之後再顯示，所以需要</a:t>
            </a:r>
            <a:r>
              <a:rPr lang="zh-TW" altLang="en-US" dirty="0"/>
              <a:t>顯示與隱藏</a:t>
            </a:r>
            <a:r>
              <a:rPr lang="zh-TW" altLang="en-US" dirty="0" smtClean="0"/>
              <a:t>角色。</a:t>
            </a:r>
            <a:endParaRPr lang="en-US" altLang="zh-TW" dirty="0" smtClean="0"/>
          </a:p>
          <a:p>
            <a:r>
              <a:rPr lang="zh-TW" altLang="en-US" dirty="0" smtClean="0"/>
              <a:t>在使用「隱藏」時要特別注意，有時候程式停止時可能是隱藏狀態，因此再次執行時，角色就會不見，所以要記得需要角色時要「顯示」，否則在舞台區會找不到角色。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307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379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先顯示再隱藏</a:t>
            </a: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971" y="1894840"/>
            <a:ext cx="4022327" cy="318922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829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先隱藏再</a:t>
            </a:r>
            <a:r>
              <a:rPr lang="zh-TW" altLang="en-US" dirty="0"/>
              <a:t>顯示</a:t>
            </a: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113" y="2133600"/>
            <a:ext cx="4098015" cy="2965831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734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42</TotalTime>
  <Words>100</Words>
  <Application>Microsoft Office PowerPoint</Application>
  <PresentationFormat>如螢幕大小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Calibri</vt:lpstr>
      <vt:lpstr>Century Schoolbook</vt:lpstr>
      <vt:lpstr>Wingdings</vt:lpstr>
      <vt:lpstr>Wingdings 2</vt:lpstr>
      <vt:lpstr>佈景主題5</vt:lpstr>
      <vt:lpstr>顯示／隱藏角色</vt:lpstr>
      <vt:lpstr>顯示與隱藏角色</vt:lpstr>
      <vt:lpstr>程式碼</vt:lpstr>
      <vt:lpstr>先顯示再隱藏</vt:lpstr>
      <vt:lpstr>先隱藏再顯示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9</cp:revision>
  <dcterms:created xsi:type="dcterms:W3CDTF">2015-08-18T01:48:26Z</dcterms:created>
  <dcterms:modified xsi:type="dcterms:W3CDTF">2015-08-24T00:03:00Z</dcterms:modified>
</cp:coreProperties>
</file>