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8" r:id="rId2"/>
    <p:sldId id="259" r:id="rId3"/>
    <p:sldId id="264" r:id="rId4"/>
    <p:sldId id="265" r:id="rId5"/>
    <p:sldId id="266" r:id="rId6"/>
    <p:sldId id="260" r:id="rId7"/>
    <p:sldId id="263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切換造型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角色製作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08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033" y="1600200"/>
            <a:ext cx="3387933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071872" y="4498847"/>
            <a:ext cx="256032" cy="21945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172" y="894906"/>
            <a:ext cx="522732" cy="522732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617" y="429029"/>
            <a:ext cx="640471" cy="138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354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打開角色庫，選取角色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64385"/>
            <a:ext cx="7467600" cy="414525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194815" y="2170176"/>
            <a:ext cx="902209" cy="93878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7120127" y="5838474"/>
            <a:ext cx="392621" cy="31235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939" y="512064"/>
            <a:ext cx="860017" cy="132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71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檢視角色的造型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52532"/>
            <a:ext cx="7467600" cy="4368961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926591" y="4706112"/>
            <a:ext cx="524257" cy="4998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401567" y="2523744"/>
            <a:ext cx="560833" cy="369774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3681983" y="2031959"/>
            <a:ext cx="280417" cy="26013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867" y="389569"/>
            <a:ext cx="961399" cy="164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21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3795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角色程式碼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771" y="2357564"/>
            <a:ext cx="2790825" cy="2895600"/>
          </a:xfr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222" y="2016823"/>
            <a:ext cx="171450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363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42</TotalTime>
  <Words>25</Words>
  <Application>Microsoft Office PowerPoint</Application>
  <PresentationFormat>如螢幕大小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Calibri</vt:lpstr>
      <vt:lpstr>Century Schoolbook</vt:lpstr>
      <vt:lpstr>Wingdings</vt:lpstr>
      <vt:lpstr>Wingdings 2</vt:lpstr>
      <vt:lpstr>佈景主題5</vt:lpstr>
      <vt:lpstr>切換造型</vt:lpstr>
      <vt:lpstr>角色製作</vt:lpstr>
      <vt:lpstr>點選</vt:lpstr>
      <vt:lpstr>打開角色庫，選取角色</vt:lpstr>
      <vt:lpstr>檢視角色的造型</vt:lpstr>
      <vt:lpstr>程式碼</vt:lpstr>
      <vt:lpstr>角色程式碼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9</cp:revision>
  <dcterms:created xsi:type="dcterms:W3CDTF">2015-08-18T01:48:26Z</dcterms:created>
  <dcterms:modified xsi:type="dcterms:W3CDTF">2015-08-23T08:11:22Z</dcterms:modified>
</cp:coreProperties>
</file>