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8" r:id="rId2"/>
    <p:sldId id="264" r:id="rId3"/>
    <p:sldId id="266" r:id="rId4"/>
    <p:sldId id="265" r:id="rId5"/>
    <p:sldId id="270" r:id="rId6"/>
    <p:sldId id="267" r:id="rId7"/>
    <p:sldId id="268" r:id="rId8"/>
    <p:sldId id="259" r:id="rId9"/>
    <p:sldId id="273" r:id="rId10"/>
    <p:sldId id="276" r:id="rId11"/>
    <p:sldId id="278" r:id="rId12"/>
    <p:sldId id="277" r:id="rId13"/>
    <p:sldId id="271" r:id="rId14"/>
    <p:sldId id="274" r:id="rId15"/>
    <p:sldId id="279" r:id="rId16"/>
    <p:sldId id="280" r:id="rId17"/>
    <p:sldId id="281" r:id="rId18"/>
    <p:sldId id="282" r:id="rId19"/>
    <p:sldId id="272" r:id="rId20"/>
    <p:sldId id="275" r:id="rId21"/>
    <p:sldId id="283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新增音效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打開音效庫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pic>
        <p:nvPicPr>
          <p:cNvPr id="1026" name="Picture 2" descr="4_5音效庫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97" y="1709928"/>
            <a:ext cx="7449003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827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8426"/>
            <a:ext cx="7467600" cy="4077173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選擇音效試聽並匯入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2023871" y="4037012"/>
            <a:ext cx="755905" cy="6203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120127" y="5811835"/>
            <a:ext cx="365761" cy="28797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489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匯入音效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40479"/>
            <a:ext cx="7467600" cy="3793066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92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錄製新音效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05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14</a:t>
            </a:fld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4" y="2275647"/>
            <a:ext cx="7769733" cy="2528001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280159" y="2877312"/>
            <a:ext cx="365761" cy="28797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920" y="900254"/>
            <a:ext cx="475680" cy="44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45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按下按鈕進行錄音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15</a:t>
            </a:fld>
            <a:endParaRPr lang="zh-TW" altLang="en-US" dirty="0"/>
          </a:p>
        </p:txBody>
      </p:sp>
      <p:pic>
        <p:nvPicPr>
          <p:cNvPr id="2050" name="Picture 2" descr="4_10錄音圖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0459"/>
            <a:ext cx="7467600" cy="34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2584703" y="4669536"/>
            <a:ext cx="402337" cy="3901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533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點選「允許」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063" y="2011680"/>
            <a:ext cx="4695199" cy="302685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 flipV="1">
            <a:off x="3182111" y="4494214"/>
            <a:ext cx="1694689" cy="43135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535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錄音中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pic>
        <p:nvPicPr>
          <p:cNvPr id="3074" name="Picture 2" descr="4_11錄音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42507"/>
            <a:ext cx="7467600" cy="3542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853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再按一次按鈕，結束錄音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18</a:t>
            </a:fld>
            <a:endParaRPr lang="zh-TW" altLang="en-US" dirty="0"/>
          </a:p>
        </p:txBody>
      </p:sp>
      <p:pic>
        <p:nvPicPr>
          <p:cNvPr id="4098" name="Picture 2" descr="4_12錄音結束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17191"/>
            <a:ext cx="7493358" cy="3605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 flipV="1">
            <a:off x="2621279" y="5023103"/>
            <a:ext cx="402337" cy="4145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560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上傳音效檔案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657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音效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舞台與角色都可以有音效，舞台的音效稱背景音效或背景音樂。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8945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20</a:t>
            </a:fld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4" y="2275647"/>
            <a:ext cx="7769733" cy="2528001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609343" y="2877312"/>
            <a:ext cx="365761" cy="28797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920" y="944689"/>
            <a:ext cx="416578" cy="4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79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mtClean="0"/>
              <a:t>選擇音效檔案，點選「開啟」</a:t>
            </a:r>
            <a:endParaRPr lang="zh-TW" altLang="en-US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03" y="1600200"/>
            <a:ext cx="7405593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21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389631" y="3425952"/>
            <a:ext cx="5504165" cy="28797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42303" y="6096000"/>
            <a:ext cx="853441" cy="37782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122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背景音效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07387"/>
            <a:ext cx="7467600" cy="405925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57200" y="4828032"/>
            <a:ext cx="530352" cy="62179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994689" y="2188465"/>
            <a:ext cx="284703" cy="21336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763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角色音效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3311"/>
            <a:ext cx="7467600" cy="4167402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963167" y="4815840"/>
            <a:ext cx="512065" cy="5486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994689" y="2103121"/>
            <a:ext cx="394431" cy="2499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87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新增音效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57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新增音效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61" y="1938528"/>
            <a:ext cx="8303113" cy="3267456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768095" y="2755392"/>
            <a:ext cx="1060705" cy="30016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10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新增音效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選擇聲音（          ）：從</a:t>
            </a:r>
            <a:r>
              <a:rPr lang="en-US" altLang="zh-TW" dirty="0" smtClean="0"/>
              <a:t>Scratch</a:t>
            </a:r>
            <a:r>
              <a:rPr lang="zh-TW" altLang="en-US" dirty="0" smtClean="0"/>
              <a:t>內建的音效庫</a:t>
            </a:r>
            <a:r>
              <a:rPr lang="zh-TW" altLang="en-US" dirty="0" smtClean="0"/>
              <a:t>選擇音效。</a:t>
            </a:r>
            <a:endParaRPr lang="en-US" altLang="zh-TW" dirty="0" smtClean="0"/>
          </a:p>
          <a:p>
            <a:r>
              <a:rPr lang="zh-TW" altLang="en-US" dirty="0" smtClean="0"/>
              <a:t>錄製新音效（            ）：使用</a:t>
            </a:r>
            <a:r>
              <a:rPr lang="en-US" altLang="zh-TW" dirty="0" smtClean="0"/>
              <a:t>Scratch</a:t>
            </a:r>
            <a:r>
              <a:rPr lang="zh-TW" altLang="en-US" dirty="0" smtClean="0"/>
              <a:t>內建的錄製功能進行音效錄製。</a:t>
            </a:r>
            <a:endParaRPr lang="en-US" altLang="zh-TW" dirty="0" smtClean="0"/>
          </a:p>
          <a:p>
            <a:r>
              <a:rPr lang="zh-TW" altLang="en-US" dirty="0" smtClean="0"/>
              <a:t>上傳音效檔案（           ）：上傳自己或他人製作之音效</a:t>
            </a:r>
            <a:r>
              <a:rPr lang="zh-TW" altLang="en-US" dirty="0" smtClean="0"/>
              <a:t>檔案。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073" y="1600200"/>
            <a:ext cx="600462" cy="483299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830" y="2425255"/>
            <a:ext cx="457168" cy="427673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312" y="3194684"/>
            <a:ext cx="429372" cy="412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62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選擇音效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0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54" y="2275647"/>
            <a:ext cx="7769733" cy="252800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921" y="897391"/>
            <a:ext cx="646367" cy="520247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975359" y="2877312"/>
            <a:ext cx="365761" cy="28797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134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86</TotalTime>
  <Words>146</Words>
  <Application>Microsoft Office PowerPoint</Application>
  <PresentationFormat>如螢幕大小 (4:3)</PresentationFormat>
  <Paragraphs>46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7" baseType="lpstr">
      <vt:lpstr>新細明體</vt:lpstr>
      <vt:lpstr>Calibri</vt:lpstr>
      <vt:lpstr>Century Schoolbook</vt:lpstr>
      <vt:lpstr>Wingdings</vt:lpstr>
      <vt:lpstr>Wingdings 2</vt:lpstr>
      <vt:lpstr>佈景主題5</vt:lpstr>
      <vt:lpstr>新增音效</vt:lpstr>
      <vt:lpstr>音效</vt:lpstr>
      <vt:lpstr>背景音效</vt:lpstr>
      <vt:lpstr>角色音效</vt:lpstr>
      <vt:lpstr>新增音效</vt:lpstr>
      <vt:lpstr>新增音效</vt:lpstr>
      <vt:lpstr>新增音效</vt:lpstr>
      <vt:lpstr>選擇音效</vt:lpstr>
      <vt:lpstr>點選</vt:lpstr>
      <vt:lpstr>打開音效庫</vt:lpstr>
      <vt:lpstr>選擇音效試聽並匯入</vt:lpstr>
      <vt:lpstr>匯入音效</vt:lpstr>
      <vt:lpstr>錄製新音效</vt:lpstr>
      <vt:lpstr>點選</vt:lpstr>
      <vt:lpstr>按下按鈕進行錄音</vt:lpstr>
      <vt:lpstr>點選「允許」</vt:lpstr>
      <vt:lpstr>錄音中</vt:lpstr>
      <vt:lpstr>再按一次按鈕，結束錄音</vt:lpstr>
      <vt:lpstr>上傳音效檔案</vt:lpstr>
      <vt:lpstr>點選</vt:lpstr>
      <vt:lpstr>選擇音效檔案，點選「開啟」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18</cp:revision>
  <dcterms:created xsi:type="dcterms:W3CDTF">2015-08-18T01:48:26Z</dcterms:created>
  <dcterms:modified xsi:type="dcterms:W3CDTF">2015-08-23T23:15:33Z</dcterms:modified>
</cp:coreProperties>
</file>