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8" r:id="rId2"/>
    <p:sldId id="265" r:id="rId3"/>
    <p:sldId id="283" r:id="rId4"/>
    <p:sldId id="267" r:id="rId5"/>
    <p:sldId id="259" r:id="rId6"/>
    <p:sldId id="271" r:id="rId7"/>
    <p:sldId id="272" r:id="rId8"/>
    <p:sldId id="273" r:id="rId9"/>
    <p:sldId id="274" r:id="rId10"/>
    <p:sldId id="268" r:id="rId11"/>
    <p:sldId id="275" r:id="rId12"/>
    <p:sldId id="276" r:id="rId13"/>
    <p:sldId id="269" r:id="rId14"/>
    <p:sldId id="277" r:id="rId15"/>
    <p:sldId id="278" r:id="rId16"/>
    <p:sldId id="270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新增背景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畫新背景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851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744" y="869482"/>
            <a:ext cx="304800" cy="465221"/>
          </a:xfrm>
          <a:prstGeom prst="rect">
            <a:avLst/>
          </a:prstGeom>
        </p:spPr>
      </p:pic>
      <p:pic>
        <p:nvPicPr>
          <p:cNvPr id="8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65" y="2012481"/>
            <a:ext cx="7136135" cy="4246295"/>
          </a:xfrm>
        </p:spPr>
      </p:pic>
      <p:sp>
        <p:nvSpPr>
          <p:cNvPr id="6" name="矩形 5"/>
          <p:cNvSpPr/>
          <p:nvPr/>
        </p:nvSpPr>
        <p:spPr>
          <a:xfrm>
            <a:off x="1097280" y="4135629"/>
            <a:ext cx="243840" cy="3388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74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打開背景編輯區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030" y="1417638"/>
            <a:ext cx="5672053" cy="5056187"/>
          </a:xfrm>
        </p:spPr>
      </p:pic>
    </p:spTree>
    <p:extLst>
      <p:ext uri="{BB962C8B-B14F-4D97-AF65-F5344CB8AC3E}">
        <p14:creationId xmlns:p14="http://schemas.microsoft.com/office/powerpoint/2010/main" val="21743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上傳背景檔案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74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34" y="930398"/>
            <a:ext cx="506730" cy="487240"/>
          </a:xfrm>
          <a:prstGeom prst="rect">
            <a:avLst/>
          </a:prstGeom>
        </p:spPr>
      </p:pic>
      <p:pic>
        <p:nvPicPr>
          <p:cNvPr id="9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037" y="2073397"/>
            <a:ext cx="6874009" cy="4090319"/>
          </a:xfrm>
        </p:spPr>
      </p:pic>
      <p:sp>
        <p:nvSpPr>
          <p:cNvPr id="6" name="矩形 5"/>
          <p:cNvSpPr/>
          <p:nvPr/>
        </p:nvSpPr>
        <p:spPr>
          <a:xfrm>
            <a:off x="1414271" y="4118556"/>
            <a:ext cx="31573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2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選取檔案，再按「開啟」，即可匯入背景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03" y="1600200"/>
            <a:ext cx="7405593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217919" y="6071489"/>
            <a:ext cx="890017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298191" y="3383280"/>
            <a:ext cx="5595605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54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從相機擷取新背景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608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0924" y="912876"/>
            <a:ext cx="526000" cy="407226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76" y="2055876"/>
            <a:ext cx="7057295" cy="4199382"/>
          </a:xfrm>
        </p:spPr>
      </p:pic>
      <p:sp>
        <p:nvSpPr>
          <p:cNvPr id="6" name="矩形 5"/>
          <p:cNvSpPr/>
          <p:nvPr/>
        </p:nvSpPr>
        <p:spPr>
          <a:xfrm>
            <a:off x="1767839" y="4155567"/>
            <a:ext cx="365761" cy="3188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01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802" y="1877314"/>
            <a:ext cx="4365117" cy="4134660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3267455" y="4352417"/>
            <a:ext cx="1024129" cy="4023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7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點選「允許」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81" y="2537776"/>
            <a:ext cx="5164973" cy="214395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191000" y="3864736"/>
            <a:ext cx="1185672" cy="585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81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新增背景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77" y="1738820"/>
            <a:ext cx="6154591" cy="366223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86077" y="3569938"/>
            <a:ext cx="1015747" cy="36807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4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點選「儲存」，即可匯入背景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100262"/>
            <a:ext cx="4114800" cy="3873500"/>
          </a:xfrm>
        </p:spPr>
      </p:pic>
      <p:sp>
        <p:nvSpPr>
          <p:cNvPr id="6" name="矩形 5"/>
          <p:cNvSpPr/>
          <p:nvPr/>
        </p:nvSpPr>
        <p:spPr>
          <a:xfrm>
            <a:off x="3517391" y="5446459"/>
            <a:ext cx="566929" cy="3900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新增</a:t>
            </a:r>
            <a:r>
              <a:rPr lang="zh-TW" altLang="en-US" dirty="0" smtClean="0"/>
              <a:t>背景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45" y="1600200"/>
            <a:ext cx="528091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50545" y="1975104"/>
            <a:ext cx="765935" cy="2438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5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新增背景方式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選擇背景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內建背景庫的背景。</a:t>
            </a:r>
            <a:endParaRPr lang="en-US" altLang="zh-TW" dirty="0" smtClean="0"/>
          </a:p>
          <a:p>
            <a:r>
              <a:rPr lang="zh-TW" altLang="en-US" dirty="0" smtClean="0"/>
              <a:t>畫新背景    ：使用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背景編輯工具，製作背景。</a:t>
            </a:r>
            <a:endParaRPr lang="en-US" altLang="zh-TW" dirty="0" smtClean="0"/>
          </a:p>
          <a:p>
            <a:r>
              <a:rPr lang="zh-TW" altLang="en-US" dirty="0" smtClean="0"/>
              <a:t>上傳背景檔案    ：使用自己或他人的背景檔案，將檔案匯入</a:t>
            </a:r>
            <a:r>
              <a:rPr lang="en-US" altLang="zh-TW" dirty="0" smtClean="0"/>
              <a:t>Scratch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從相機擷取新背景    ： 使用電腦的網路攝影機，擷取照片。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072" y="2096062"/>
            <a:ext cx="248984" cy="43585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520" y="2534399"/>
            <a:ext cx="379857" cy="36524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494" y="3390900"/>
            <a:ext cx="395669" cy="30632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12" y="1725789"/>
            <a:ext cx="278992" cy="2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選擇背景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     圖示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765" y="971169"/>
            <a:ext cx="446469" cy="446469"/>
          </a:xfrm>
          <a:prstGeom prst="rect">
            <a:avLst/>
          </a:prstGeom>
        </p:spPr>
      </p:pic>
      <p:pic>
        <p:nvPicPr>
          <p:cNvPr id="9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78" y="2110359"/>
            <a:ext cx="6940506" cy="4129888"/>
          </a:xfrm>
        </p:spPr>
      </p:pic>
      <p:sp>
        <p:nvSpPr>
          <p:cNvPr id="7" name="矩形 6"/>
          <p:cNvSpPr/>
          <p:nvPr/>
        </p:nvSpPr>
        <p:spPr>
          <a:xfrm>
            <a:off x="703878" y="4175303"/>
            <a:ext cx="329184" cy="32918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打開背景範例庫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 descr="4_18背景範例庫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641103" cy="425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305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選擇所要的背景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7" name="Picture 2" descr="4_18背景範例庫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" y="1839887"/>
            <a:ext cx="7467600" cy="4154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181088" y="5728389"/>
            <a:ext cx="426720" cy="25657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3727704" y="3003477"/>
            <a:ext cx="795528" cy="81261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78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背景匯入於舞台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66406"/>
            <a:ext cx="7467600" cy="4341212"/>
          </a:xfrm>
        </p:spPr>
      </p:pic>
    </p:spTree>
    <p:extLst>
      <p:ext uri="{BB962C8B-B14F-4D97-AF65-F5344CB8AC3E}">
        <p14:creationId xmlns:p14="http://schemas.microsoft.com/office/powerpoint/2010/main" val="17263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85</TotalTime>
  <Words>155</Words>
  <Application>Microsoft Office PowerPoint</Application>
  <PresentationFormat>如螢幕大小 (4:3)</PresentationFormat>
  <Paragraphs>44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新細明體</vt:lpstr>
      <vt:lpstr>Calibri</vt:lpstr>
      <vt:lpstr>Century Schoolbook</vt:lpstr>
      <vt:lpstr>Wingdings</vt:lpstr>
      <vt:lpstr>Wingdings 2</vt:lpstr>
      <vt:lpstr>佈景主題5</vt:lpstr>
      <vt:lpstr>新增背景</vt:lpstr>
      <vt:lpstr>新增背景1</vt:lpstr>
      <vt:lpstr>新增背景2</vt:lpstr>
      <vt:lpstr>新增背景方式</vt:lpstr>
      <vt:lpstr>選擇背景</vt:lpstr>
      <vt:lpstr>點選     圖示</vt:lpstr>
      <vt:lpstr>打開背景範例庫</vt:lpstr>
      <vt:lpstr>選擇所要的背景</vt:lpstr>
      <vt:lpstr>背景匯入於舞台</vt:lpstr>
      <vt:lpstr>畫新背景</vt:lpstr>
      <vt:lpstr>點選     圖示</vt:lpstr>
      <vt:lpstr>打開背景編輯區</vt:lpstr>
      <vt:lpstr>上傳背景檔案</vt:lpstr>
      <vt:lpstr>點選       圖示</vt:lpstr>
      <vt:lpstr>選取檔案，再按「開啟」，即可匯入背景</vt:lpstr>
      <vt:lpstr>從相機擷取新背景</vt:lpstr>
      <vt:lpstr>點選        圖示</vt:lpstr>
      <vt:lpstr>點選「允許」</vt:lpstr>
      <vt:lpstr>點選「允許」</vt:lpstr>
      <vt:lpstr>點選「儲存」，即可匯入背景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13</cp:revision>
  <dcterms:created xsi:type="dcterms:W3CDTF">2015-08-18T01:48:26Z</dcterms:created>
  <dcterms:modified xsi:type="dcterms:W3CDTF">2015-08-23T23:44:17Z</dcterms:modified>
</cp:coreProperties>
</file>