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8" r:id="rId2"/>
    <p:sldId id="259" r:id="rId3"/>
    <p:sldId id="264" r:id="rId4"/>
    <p:sldId id="265" r:id="rId5"/>
    <p:sldId id="266" r:id="rId6"/>
    <p:sldId id="267" r:id="rId7"/>
    <p:sldId id="268" r:id="rId8"/>
    <p:sldId id="260" r:id="rId9"/>
    <p:sldId id="263" r:id="rId10"/>
    <p:sldId id="269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4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程式：冷笑話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角色程式碼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914" y="2614168"/>
            <a:ext cx="2031302" cy="2100947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536" y="2028514"/>
            <a:ext cx="2926080" cy="3567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26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角色製作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308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使用「將顏色填滿」     進行</a:t>
            </a:r>
            <a:r>
              <a:rPr lang="zh-TW" altLang="en-US" dirty="0" smtClean="0"/>
              <a:t>顏色變更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080530"/>
            <a:ext cx="1873654" cy="1971531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033" y="998791"/>
            <a:ext cx="380861" cy="394463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581678" y="2744125"/>
            <a:ext cx="1726984" cy="1307936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004" y="1886630"/>
            <a:ext cx="2189796" cy="235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86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對角色進行左右翻轉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776" y="2920182"/>
            <a:ext cx="2036254" cy="2157329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182" y="3029910"/>
            <a:ext cx="2064830" cy="2135624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633114" y="3442289"/>
            <a:ext cx="1726984" cy="130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66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點選角色資訊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720" y="2170175"/>
            <a:ext cx="6725551" cy="3685987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938527" y="2610326"/>
            <a:ext cx="256033" cy="25479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192" y="348216"/>
            <a:ext cx="843726" cy="182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7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打開角色資訊區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73" y="2231136"/>
            <a:ext cx="5834791" cy="3384889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097023" y="2657856"/>
            <a:ext cx="4815841" cy="1780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081" y="491717"/>
            <a:ext cx="1129097" cy="173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84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調整角度為</a:t>
            </a:r>
            <a:r>
              <a:rPr lang="en-US" altLang="zh-TW" dirty="0" smtClean="0"/>
              <a:t>-90</a:t>
            </a:r>
            <a:r>
              <a:rPr lang="zh-TW" altLang="en-US" dirty="0" smtClean="0"/>
              <a:t>度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232" y="2142301"/>
            <a:ext cx="6144768" cy="3591749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071616" y="2889504"/>
            <a:ext cx="1194816" cy="3901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024" y="274638"/>
            <a:ext cx="1018493" cy="1739926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562600" y="3194304"/>
            <a:ext cx="411480" cy="40815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144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534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379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角色程式碼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5204" y="2072640"/>
            <a:ext cx="3399596" cy="3267456"/>
          </a:xfrm>
          <a:prstGeom prst="rect">
            <a:avLst/>
          </a:prstGeom>
        </p:spPr>
      </p:pic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212" y="2991438"/>
            <a:ext cx="2179892" cy="2348658"/>
          </a:xfrm>
        </p:spPr>
      </p:pic>
    </p:spTree>
    <p:extLst>
      <p:ext uri="{BB962C8B-B14F-4D97-AF65-F5344CB8AC3E}">
        <p14:creationId xmlns:p14="http://schemas.microsoft.com/office/powerpoint/2010/main" val="404336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64</TotalTime>
  <Words>48</Words>
  <Application>Microsoft Office PowerPoint</Application>
  <PresentationFormat>如螢幕大小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Calibri</vt:lpstr>
      <vt:lpstr>Century Schoolbook</vt:lpstr>
      <vt:lpstr>Wingdings</vt:lpstr>
      <vt:lpstr>Wingdings 2</vt:lpstr>
      <vt:lpstr>佈景主題5</vt:lpstr>
      <vt:lpstr>程式：冷笑話</vt:lpstr>
      <vt:lpstr>角色製作</vt:lpstr>
      <vt:lpstr>使用「將顏色填滿」     進行顏色變更</vt:lpstr>
      <vt:lpstr>對角色進行左右翻轉</vt:lpstr>
      <vt:lpstr>點選角色資訊</vt:lpstr>
      <vt:lpstr>打開角色資訊區</vt:lpstr>
      <vt:lpstr>調整角度為-90度</vt:lpstr>
      <vt:lpstr>程式碼</vt:lpstr>
      <vt:lpstr>角色程式碼</vt:lpstr>
      <vt:lpstr>角色程式碼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11</cp:revision>
  <dcterms:created xsi:type="dcterms:W3CDTF">2015-08-18T01:48:26Z</dcterms:created>
  <dcterms:modified xsi:type="dcterms:W3CDTF">2015-08-23T22:13:26Z</dcterms:modified>
</cp:coreProperties>
</file>