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797B1-3538-4478-8B56-CA2CD578EAD4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B3728-4EE4-41C2-B7CA-E75D219723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5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40025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53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83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2015/8/22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318570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129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317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8515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12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65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619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0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687110-1DD2-436F-A86E-B9C3E3949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32716F-9EC9-4E27-97CC-1AC6F8722B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752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程式：移動與打招呼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966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輸入檔名後，點選「儲存」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43" y="1600200"/>
            <a:ext cx="7388514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963169" y="2950464"/>
            <a:ext cx="694944" cy="195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312409" y="6144768"/>
            <a:ext cx="649223" cy="2194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450848" y="6156960"/>
            <a:ext cx="1816607" cy="195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100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82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46" y="1600200"/>
            <a:ext cx="6039707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694687" y="5084064"/>
            <a:ext cx="392621" cy="3123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74" y="871887"/>
            <a:ext cx="474726" cy="49733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17" y="429029"/>
            <a:ext cx="640471" cy="138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8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選擇左右平移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904" y="1417638"/>
            <a:ext cx="4980191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316479" y="4852416"/>
            <a:ext cx="2889505" cy="140284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023360" y="5230367"/>
            <a:ext cx="292608" cy="1584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39" y="512064"/>
            <a:ext cx="860017" cy="13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1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80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2190686"/>
            <a:ext cx="3981450" cy="240030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385" y="2663062"/>
            <a:ext cx="1355026" cy="165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7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儲存檔案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26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點選「檔案」，再點選「下載到你的電腦」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816" y="1417638"/>
            <a:ext cx="5220368" cy="507907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450593" y="2084832"/>
            <a:ext cx="1463040" cy="1828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450592" y="1417638"/>
            <a:ext cx="402336" cy="2277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92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建立新資料夾「</a:t>
            </a:r>
            <a:r>
              <a:rPr lang="en-US" altLang="zh-TW" cap="none" dirty="0" smtClean="0"/>
              <a:t>Scratch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02" y="1539240"/>
            <a:ext cx="7388514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53441" y="6096000"/>
            <a:ext cx="658367" cy="25069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877312" y="2523744"/>
            <a:ext cx="1816607" cy="195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884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73</TotalTime>
  <Words>54</Words>
  <Application>Microsoft Office PowerPoint</Application>
  <PresentationFormat>如螢幕大小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程式：移動與打招呼</vt:lpstr>
      <vt:lpstr>角色製作</vt:lpstr>
      <vt:lpstr>點擊</vt:lpstr>
      <vt:lpstr>選擇左右平移</vt:lpstr>
      <vt:lpstr>程式製作</vt:lpstr>
      <vt:lpstr>角色程式碼</vt:lpstr>
      <vt:lpstr>儲存檔案</vt:lpstr>
      <vt:lpstr>點選「檔案」，再點選「下載到你的電腦」</vt:lpstr>
      <vt:lpstr>建立新資料夾「Scratch」</vt:lpstr>
      <vt:lpstr>輸入檔名後，點選「儲存」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程式：移動與打招呼</dc:title>
  <dc:creator>湘</dc:creator>
  <cp:lastModifiedBy>Justina</cp:lastModifiedBy>
  <cp:revision>13</cp:revision>
  <dcterms:created xsi:type="dcterms:W3CDTF">2015-08-17T05:43:22Z</dcterms:created>
  <dcterms:modified xsi:type="dcterms:W3CDTF">2015-08-22T13:03:30Z</dcterms:modified>
</cp:coreProperties>
</file>