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湘" initials="湘" lastIdx="1" clrIdx="0">
    <p:extLst>
      <p:ext uri="{19B8F6BF-5375-455C-9EA6-DF929625EA0E}">
        <p15:presenceInfo xmlns:p15="http://schemas.microsoft.com/office/powerpoint/2012/main" userId="湘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F2DE-9E6F-42BC-9EEB-50A87518F1A5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35A36-3EB0-4366-BB38-B4BDEC2977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07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086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61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224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BADE-5EFD-423C-9282-2D304074E161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05409D-FB02-4A23-9857-8ABCE263545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00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BADE-5EFD-423C-9282-2D304074E161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92FF02-5759-46E7-925B-D354E49E89D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216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BADE-5EFD-423C-9282-2D304074E161}" type="datetime1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73B7F6-DAFD-481D-A5D0-3E1A19FDD9B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520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2015/8/22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66870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410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143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9381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7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827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C128FF-107F-48A9-919D-112DC67976C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E910D3-49C8-4AA0-9C69-3802B1003F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7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進入</a:t>
            </a:r>
            <a:r>
              <a:rPr lang="en-US" altLang="zh-TW" sz="4000" dirty="0" smtClean="0"/>
              <a:t>S</a:t>
            </a:r>
            <a:r>
              <a:rPr lang="en-US" altLang="zh-TW" sz="4000" cap="none" dirty="0" smtClean="0"/>
              <a:t>cratch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01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2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Chrome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2276856" y="2511552"/>
            <a:ext cx="633984" cy="5549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5" y="1716636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在搜尋列輸入「</a:t>
            </a:r>
            <a:r>
              <a:rPr lang="en-US" altLang="zh-TW" cap="none" dirty="0" smtClean="0"/>
              <a:t>Scratch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7774"/>
            <a:ext cx="7467600" cy="4198474"/>
          </a:xfrm>
        </p:spPr>
      </p:pic>
      <p:sp>
        <p:nvSpPr>
          <p:cNvPr id="6" name="文字方塊 5"/>
          <p:cNvSpPr txBox="1"/>
          <p:nvPr/>
        </p:nvSpPr>
        <p:spPr>
          <a:xfrm>
            <a:off x="2347486" y="3852345"/>
            <a:ext cx="86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Scratch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47486" y="3852345"/>
            <a:ext cx="1249154" cy="3693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74" y="274638"/>
            <a:ext cx="2447742" cy="24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 smtClean="0"/>
              <a:t>點擊</a:t>
            </a:r>
            <a:r>
              <a:rPr lang="en-US" altLang="zh-TW" cap="none" dirty="0" smtClean="0"/>
              <a:t>Scratch</a:t>
            </a:r>
            <a:r>
              <a:rPr lang="zh-TW" altLang="en-US" dirty="0" smtClean="0"/>
              <a:t>官網連結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66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070321" y="3785528"/>
            <a:ext cx="1957589" cy="377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258" y="633984"/>
            <a:ext cx="1813758" cy="18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點選「新建」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4749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2019237" y="2242040"/>
            <a:ext cx="476517" cy="3260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02" y="299787"/>
            <a:ext cx="2642814" cy="26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開啟</a:t>
            </a:r>
            <a:r>
              <a:rPr lang="en-US" altLang="zh-TW" cap="none" dirty="0" smtClean="0"/>
              <a:t>Scratch</a:t>
            </a:r>
            <a:r>
              <a:rPr lang="zh-TW" altLang="en-US" dirty="0" smtClean="0"/>
              <a:t>網頁程式編輯器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9702"/>
            <a:ext cx="7467600" cy="4198474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94" y="559527"/>
            <a:ext cx="1716222" cy="17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5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5" id="{DA8167F6-1BD7-4D66-80DE-B3F0B0394872}" vid="{F98773BD-E4B7-419C-81A6-CFB62CF2B2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佈景主題5</Template>
  <TotalTime>56</TotalTime>
  <Words>50</Words>
  <Application>Microsoft Office PowerPoint</Application>
  <PresentationFormat>如螢幕大小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佈景主題5</vt:lpstr>
      <vt:lpstr>進入Scratch</vt:lpstr>
      <vt:lpstr>點選左下方「開始」，打開選單</vt:lpstr>
      <vt:lpstr>點選「所有應用程式」</vt:lpstr>
      <vt:lpstr>點選「Chrome」圖示</vt:lpstr>
      <vt:lpstr>在搜尋列輸入「Scratch」</vt:lpstr>
      <vt:lpstr>點擊Scratch官網連結</vt:lpstr>
      <vt:lpstr>點選「新建」</vt:lpstr>
      <vt:lpstr>開啟Scratch網頁程式編輯器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進入Scratch</dc:title>
  <dc:creator>湘</dc:creator>
  <cp:lastModifiedBy>Justina</cp:lastModifiedBy>
  <cp:revision>9</cp:revision>
  <dcterms:created xsi:type="dcterms:W3CDTF">2015-08-17T04:58:27Z</dcterms:created>
  <dcterms:modified xsi:type="dcterms:W3CDTF">2015-08-22T13:08:37Z</dcterms:modified>
</cp:coreProperties>
</file>