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833A0-5079-4B8D-B60D-F0869B9DF302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4A9CE-DF60-453D-8F64-CD91025E34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810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37766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26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43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2015/8/22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33364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739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8582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9931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74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39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574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518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F02526-E752-4C23-ADA1-9BD4B33EE985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DD7AB2-7172-4697-86D4-A63503F1DE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75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程式語言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8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226" y="226707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dirty="0" smtClean="0"/>
              <a:t>什麼是程式語言？</a:t>
            </a:r>
            <a:endParaRPr lang="zh-TW" altLang="en-US" sz="60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50570" y="332441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TW" altLang="en-US" sz="6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0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程式語言</a:t>
            </a:r>
            <a:r>
              <a:rPr lang="zh-TW" altLang="en-US" dirty="0" smtClean="0"/>
              <a:t>是用來對</a:t>
            </a:r>
            <a:r>
              <a:rPr lang="zh-TW" altLang="en-US" dirty="0" smtClean="0">
                <a:solidFill>
                  <a:srgbClr val="FF0000"/>
                </a:solidFill>
              </a:rPr>
              <a:t>電腦</a:t>
            </a:r>
            <a:r>
              <a:rPr lang="zh-TW" altLang="en-US" dirty="0" smtClean="0"/>
              <a:t>下指令的語言。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743"/>
            <a:ext cx="7467600" cy="4312538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88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程式語言</a:t>
            </a:r>
            <a:r>
              <a:rPr lang="zh-TW" altLang="en-US" dirty="0" smtClean="0"/>
              <a:t>讓人們可以撰寫</a:t>
            </a:r>
            <a:r>
              <a:rPr lang="zh-TW" altLang="en-US" dirty="0" smtClean="0">
                <a:solidFill>
                  <a:srgbClr val="FF0000"/>
                </a:solidFill>
              </a:rPr>
              <a:t>程式</a:t>
            </a:r>
            <a:r>
              <a:rPr lang="zh-TW" altLang="en-US" dirty="0" smtClean="0"/>
              <a:t>與電腦溝通。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0743"/>
            <a:ext cx="7467600" cy="4312538"/>
          </a:xfrm>
        </p:spPr>
      </p:pic>
      <p:sp>
        <p:nvSpPr>
          <p:cNvPr id="5" name="圓角矩形圖說文字 4"/>
          <p:cNvSpPr/>
          <p:nvPr/>
        </p:nvSpPr>
        <p:spPr>
          <a:xfrm>
            <a:off x="7107936" y="1150689"/>
            <a:ext cx="1755648" cy="1505678"/>
          </a:xfrm>
          <a:prstGeom prst="wedgeRoundRectCallout">
            <a:avLst>
              <a:gd name="adj1" fmla="val -49953"/>
              <a:gd name="adj2" fmla="val 75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為什麼我說的話你聽不懂？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2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21831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程式語言有很多種類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5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762" y="2145158"/>
            <a:ext cx="7886700" cy="1341754"/>
          </a:xfrm>
        </p:spPr>
        <p:txBody>
          <a:bodyPr/>
          <a:lstStyle/>
          <a:p>
            <a:pPr algn="ctr"/>
            <a:r>
              <a:rPr lang="zh-TW" altLang="en-US" dirty="0" smtClean="0"/>
              <a:t>我們學的程式語言，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762762" y="3053462"/>
            <a:ext cx="7886700" cy="1341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762762" y="3053462"/>
            <a:ext cx="7886700" cy="13417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dirty="0" smtClean="0"/>
              <a:t>類似</a:t>
            </a:r>
            <a:r>
              <a:rPr lang="zh-TW" altLang="en-US" dirty="0" smtClean="0">
                <a:solidFill>
                  <a:srgbClr val="FF0000"/>
                </a:solidFill>
              </a:rPr>
              <a:t>人類</a:t>
            </a:r>
            <a:r>
              <a:rPr lang="zh-TW" altLang="en-US" dirty="0" smtClean="0"/>
              <a:t>說的話。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40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467600" cy="1489769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例如：向前走</a:t>
            </a:r>
            <a:r>
              <a:rPr lang="en-US" altLang="zh-TW" dirty="0" smtClean="0"/>
              <a:t>10</a:t>
            </a:r>
            <a:r>
              <a:rPr lang="zh-TW" altLang="en-US" dirty="0" smtClean="0"/>
              <a:t>步、向左轉</a:t>
            </a:r>
            <a:r>
              <a:rPr lang="en-US" altLang="zh-TW" dirty="0" smtClean="0"/>
              <a:t>15</a:t>
            </a:r>
            <a:r>
              <a:rPr lang="zh-TW" altLang="en-US" dirty="0" smtClean="0"/>
              <a:t>度、說「我是世界上最偉大的人！」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037" y="3046412"/>
            <a:ext cx="2447925" cy="1981200"/>
          </a:xfr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78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85</TotalTime>
  <Words>83</Words>
  <Application>Microsoft Office PowerPoint</Application>
  <PresentationFormat>如螢幕大小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程式語言</vt:lpstr>
      <vt:lpstr>什麼是程式語言？</vt:lpstr>
      <vt:lpstr>程式語言是用來對電腦下指令的語言。</vt:lpstr>
      <vt:lpstr>程式語言讓人們可以撰寫程式與電腦溝通。</vt:lpstr>
      <vt:lpstr>程式語言有很多種類</vt:lpstr>
      <vt:lpstr>我們學的程式語言， </vt:lpstr>
      <vt:lpstr>例如：向前走10步、向左轉15度、說「我是世界上最偉大的人！」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程式語言</dc:title>
  <dc:creator>Justina</dc:creator>
  <cp:lastModifiedBy>Justina</cp:lastModifiedBy>
  <cp:revision>12</cp:revision>
  <dcterms:created xsi:type="dcterms:W3CDTF">2015-07-29T06:18:48Z</dcterms:created>
  <dcterms:modified xsi:type="dcterms:W3CDTF">2015-08-22T13:04:19Z</dcterms:modified>
</cp:coreProperties>
</file>