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93E3"/>
    <a:srgbClr val="3988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4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382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6D827F-C044-4519-9D6C-7416C2F64ED5}" type="datetimeFigureOut">
              <a:rPr lang="zh-TW" altLang="en-US" smtClean="0"/>
              <a:pPr/>
              <a:t>2016/3/2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9F323-A803-48D2-966F-2A219AAAC96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6619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8F56ED-087C-46B2-883C-8107488B5270}" type="datetimeFigureOut">
              <a:rPr lang="zh-TW" altLang="en-US" smtClean="0"/>
              <a:pPr/>
              <a:t>2016/3/2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443F1B-F5A2-4C90-956D-AC02DAF646C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2822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43F1B-F5A2-4C90-956D-AC02DAF646C1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4631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5984" y="928670"/>
            <a:ext cx="6172200" cy="1894362"/>
          </a:xfrm>
        </p:spPr>
        <p:txBody>
          <a:bodyPr>
            <a:normAutofit/>
          </a:bodyPr>
          <a:lstStyle>
            <a:lvl1pPr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5984" y="2857496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dirty="0" smtClean="0"/>
              <a:t>按一下以編輯母片副標題樣式</a:t>
            </a:r>
            <a:endParaRPr kumimoji="0" lang="en-US" dirty="0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C425BB0-AAE8-4262-A3CB-47A640EBF36B}" type="datetime1">
              <a:rPr lang="zh-TW" altLang="en-US" smtClean="0"/>
              <a:pPr/>
              <a:t>2016/3/2</a:t>
            </a:fld>
            <a:endParaRPr lang="zh-TW" altLang="en-US" dirty="0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90694" y="4195094"/>
            <a:ext cx="3630749" cy="384048"/>
          </a:xfrm>
        </p:spPr>
        <p:txBody>
          <a:bodyPr/>
          <a:lstStyle/>
          <a:p>
            <a:r>
              <a:rPr lang="zh-TW" altLang="en-US" smtClean="0"/>
              <a:t>（宜蘭縣版學生資訊課程教材）</a:t>
            </a:r>
            <a:r>
              <a:rPr lang="en-US" altLang="zh-TW" smtClean="0"/>
              <a:t>Chrome OS </a:t>
            </a:r>
            <a:r>
              <a:rPr lang="zh-TW" altLang="en-US" smtClean="0"/>
              <a:t>版本</a:t>
            </a:r>
            <a:endParaRPr lang="zh-TW" altLang="en-US" dirty="0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橢圓 20"/>
          <p:cNvSpPr/>
          <p:nvPr/>
        </p:nvSpPr>
        <p:spPr bwMode="auto">
          <a:xfrm>
            <a:off x="214282" y="142852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57290" y="121442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00100" y="1714488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500166" y="200024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857356" y="57148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32" name="圖片 31" descr="Blue-Robo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57884" y="4214818"/>
            <a:ext cx="2828193" cy="2544360"/>
          </a:xfrm>
          <a:prstGeom prst="rect">
            <a:avLst/>
          </a:prstGeom>
        </p:spPr>
      </p:pic>
      <p:pic>
        <p:nvPicPr>
          <p:cNvPr id="33" name="圖片 32" descr="Children-holding-hands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6047970"/>
            <a:ext cx="2071670" cy="810030"/>
          </a:xfrm>
          <a:prstGeom prst="rect">
            <a:avLst/>
          </a:prstGeom>
        </p:spPr>
      </p:pic>
      <p:pic>
        <p:nvPicPr>
          <p:cNvPr id="34" name="圖片 33" descr="Children-holding-hands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000232" y="6047970"/>
            <a:ext cx="2071670" cy="810030"/>
          </a:xfrm>
          <a:prstGeom prst="rect">
            <a:avLst/>
          </a:prstGeom>
        </p:spPr>
      </p:pic>
      <p:pic>
        <p:nvPicPr>
          <p:cNvPr id="35" name="圖片 34" descr="Children-holding-hands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000496" y="6047970"/>
            <a:ext cx="2071670" cy="810030"/>
          </a:xfrm>
          <a:prstGeom prst="rect">
            <a:avLst/>
          </a:prstGeom>
        </p:spPr>
      </p:pic>
      <p:pic>
        <p:nvPicPr>
          <p:cNvPr id="36" name="圖片 35" descr="Children-holding-hands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928926" y="0"/>
            <a:ext cx="2071670" cy="810030"/>
          </a:xfrm>
          <a:prstGeom prst="rect">
            <a:avLst/>
          </a:prstGeom>
        </p:spPr>
      </p:pic>
      <p:pic>
        <p:nvPicPr>
          <p:cNvPr id="37" name="圖片 36" descr="Children-holding-hands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929190" y="0"/>
            <a:ext cx="2071670" cy="810030"/>
          </a:xfrm>
          <a:prstGeom prst="rect">
            <a:avLst/>
          </a:prstGeom>
        </p:spPr>
      </p:pic>
      <p:pic>
        <p:nvPicPr>
          <p:cNvPr id="38" name="圖片 37" descr="Children-holding-hands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929454" y="0"/>
            <a:ext cx="2071670" cy="810030"/>
          </a:xfrm>
          <a:prstGeom prst="rect">
            <a:avLst/>
          </a:prstGeom>
        </p:spPr>
      </p:pic>
      <p:sp>
        <p:nvSpPr>
          <p:cNvPr id="30" name="文字方塊 29"/>
          <p:cNvSpPr txBox="1"/>
          <p:nvPr userDrawn="1"/>
        </p:nvSpPr>
        <p:spPr>
          <a:xfrm>
            <a:off x="-30777" y="0"/>
            <a:ext cx="492443" cy="57150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2000" dirty="0" smtClean="0"/>
              <a:t>（宜蘭縣版學生資訊課程教材）</a:t>
            </a:r>
            <a:r>
              <a:rPr lang="en-US" altLang="zh-TW" sz="2000" dirty="0" smtClean="0"/>
              <a:t>Chrome OS </a:t>
            </a:r>
            <a:r>
              <a:rPr lang="zh-TW" altLang="en-US" sz="2000" dirty="0" smtClean="0"/>
              <a:t>版本</a:t>
            </a:r>
            <a:endParaRPr lang="zh-TW" altLang="en-US" sz="20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F5E9-10DA-44C1-80EB-446BDB3982F9}" type="datetime1">
              <a:rPr lang="zh-TW" altLang="en-US" smtClean="0"/>
              <a:pPr/>
              <a:t>2016/3/2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（宜蘭縣版學生資訊課程教材）</a:t>
            </a:r>
            <a:r>
              <a:rPr lang="en-US" altLang="zh-TW" smtClean="0"/>
              <a:t>Chrome OS </a:t>
            </a:r>
            <a:r>
              <a:rPr lang="zh-TW" altLang="en-US" smtClean="0"/>
              <a:t>版本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18737-88BB-47C6-91B1-F008DADC8C3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C4B43-2AE3-425E-8C1D-14A3FA1F0BC3}" type="datetime1">
              <a:rPr lang="zh-TW" altLang="en-US" smtClean="0"/>
              <a:pPr/>
              <a:t>2016/3/2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（宜蘭縣版學生資訊課程教材）</a:t>
            </a:r>
            <a:r>
              <a:rPr lang="en-US" altLang="zh-TW" smtClean="0"/>
              <a:t>Chrome OS </a:t>
            </a:r>
            <a:r>
              <a:rPr lang="zh-TW" altLang="en-US" smtClean="0"/>
              <a:t>版本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18737-88BB-47C6-91B1-F008DADC8C3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lang="zh-TW" altLang="en-US" dirty="0" smtClean="0"/>
              <a:t>第二層</a:t>
            </a:r>
          </a:p>
          <a:p>
            <a:pPr lvl="2" eaLnBrk="1" latinLnBrk="0" hangingPunct="1"/>
            <a:r>
              <a:rPr lang="zh-TW" altLang="en-US" dirty="0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dirty="0" smtClean="0"/>
              <a:t>第五層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48FB83A-6640-47C2-A49A-B954EB52CCCC}" type="datetime1">
              <a:rPr lang="zh-TW" altLang="en-US" smtClean="0"/>
              <a:pPr/>
              <a:t>2016/3/2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>
          <a:xfrm>
            <a:off x="142844" y="6492240"/>
            <a:ext cx="4786346" cy="365760"/>
          </a:xfrm>
        </p:spPr>
        <p:txBody>
          <a:bodyPr rtlCol="0"/>
          <a:lstStyle>
            <a:lvl1pPr>
              <a:defRPr sz="1600"/>
            </a:lvl1pPr>
          </a:lstStyle>
          <a:p>
            <a:r>
              <a:rPr lang="zh-TW" altLang="en-US" dirty="0" smtClean="0"/>
              <a:t>（宜蘭縣版學生資訊課程教材）</a:t>
            </a:r>
            <a:r>
              <a:rPr lang="en-US" altLang="zh-TW" dirty="0" smtClean="0"/>
              <a:t>Chrome OS </a:t>
            </a:r>
            <a:r>
              <a:rPr lang="zh-TW" altLang="en-US" dirty="0" smtClean="0"/>
              <a:t>版本</a:t>
            </a:r>
            <a:endParaRPr lang="zh-TW" altLang="en-US" dirty="0"/>
          </a:p>
        </p:txBody>
      </p:sp>
      <p:pic>
        <p:nvPicPr>
          <p:cNvPr id="11" name="圖片 10" descr="winbu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 rot="8104713">
            <a:off x="105832" y="70208"/>
            <a:ext cx="978412" cy="906662"/>
          </a:xfrm>
          <a:prstGeom prst="rect">
            <a:avLst/>
          </a:prstGeom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cap="none" baseline="0">
                <a:solidFill>
                  <a:schemeClr val="tx1"/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矩形 3"/>
          <p:cNvSpPr/>
          <p:nvPr userDrawn="1"/>
        </p:nvSpPr>
        <p:spPr>
          <a:xfrm>
            <a:off x="8272178" y="5805264"/>
            <a:ext cx="4042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89218737-88BB-47C6-91B1-F008DADC8C38}" type="slidenum">
              <a:rPr lang="zh-TW" altLang="en-US" sz="1600" smtClean="0">
                <a:solidFill>
                  <a:schemeClr val="bg1"/>
                </a:solidFill>
              </a:rPr>
              <a:pPr/>
              <a:t>‹#›</a:t>
            </a:fld>
            <a:endParaRPr lang="zh-TW" alt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7A67119-2624-4809-83B2-216979C8DC21}" type="datetime1">
              <a:rPr lang="zh-TW" altLang="en-US" smtClean="0"/>
              <a:pPr/>
              <a:t>2016/3/2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zh-TW" altLang="en-US" smtClean="0"/>
              <a:t>（宜蘭縣版學生資訊課程教材）</a:t>
            </a:r>
            <a:r>
              <a:rPr lang="en-US" altLang="zh-TW" smtClean="0"/>
              <a:t>Chrome OS </a:t>
            </a:r>
            <a:r>
              <a:rPr lang="zh-TW" altLang="en-US" smtClean="0"/>
              <a:t>版本</a:t>
            </a:r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9218737-88BB-47C6-91B1-F008DADC8C3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E750-10A2-4BC7-8C95-E97FE3F9F5BC}" type="datetime1">
              <a:rPr lang="zh-TW" altLang="en-US" smtClean="0"/>
              <a:pPr/>
              <a:t>2016/3/2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（宜蘭縣版學生資訊課程教材）</a:t>
            </a:r>
            <a:r>
              <a:rPr lang="en-US" altLang="zh-TW" smtClean="0"/>
              <a:t>Chrome OS </a:t>
            </a:r>
            <a:r>
              <a:rPr lang="zh-TW" altLang="en-US" smtClean="0"/>
              <a:t>版本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18737-88BB-47C6-91B1-F008DADC8C38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D738-8C4D-4922-99F6-9814E95A5D54}" type="datetime1">
              <a:rPr lang="zh-TW" altLang="en-US" smtClean="0"/>
              <a:pPr/>
              <a:t>2016/3/2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（宜蘭縣版學生資訊課程教材）</a:t>
            </a:r>
            <a:r>
              <a:rPr lang="en-US" altLang="zh-TW" smtClean="0"/>
              <a:t>Chrome OS </a:t>
            </a:r>
            <a:r>
              <a:rPr lang="zh-TW" altLang="en-US" smtClean="0"/>
              <a:t>版本</a:t>
            </a: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18737-88BB-47C6-91B1-F008DADC8C3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0F322FD-2FD3-4285-8061-4AE5CCA31BA6}" type="datetime1">
              <a:rPr lang="zh-TW" altLang="en-US" smtClean="0"/>
              <a:pPr/>
              <a:t>2016/3/2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9218737-88BB-47C6-91B1-F008DADC8C3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zh-TW" altLang="en-US" smtClean="0"/>
              <a:t>（宜蘭縣版學生資訊課程教材）</a:t>
            </a:r>
            <a:r>
              <a:rPr lang="en-US" altLang="zh-TW" smtClean="0"/>
              <a:t>Chrome OS </a:t>
            </a:r>
            <a:r>
              <a:rPr lang="zh-TW" altLang="en-US" smtClean="0"/>
              <a:t>版本</a:t>
            </a:r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09E4A-D6DF-4E1B-9460-E8E029E34704}" type="datetime1">
              <a:rPr lang="zh-TW" altLang="en-US" smtClean="0"/>
              <a:pPr/>
              <a:t>2016/3/2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（宜蘭縣版學生資訊課程教材）</a:t>
            </a:r>
            <a:r>
              <a:rPr lang="en-US" altLang="zh-TW" smtClean="0"/>
              <a:t>Chrome OS </a:t>
            </a:r>
            <a:r>
              <a:rPr lang="zh-TW" altLang="en-US" smtClean="0"/>
              <a:t>版本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18737-88BB-47C6-91B1-F008DADC8C3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5DC9AF8-2D4A-4E8D-BFA0-72A938815F23}" type="datetime1">
              <a:rPr lang="zh-TW" altLang="en-US" smtClean="0"/>
              <a:pPr/>
              <a:t>2016/3/2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9218737-88BB-47C6-91B1-F008DADC8C3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zh-TW" altLang="en-US" smtClean="0"/>
              <a:t>（宜蘭縣版學生資訊課程教材）</a:t>
            </a:r>
            <a:r>
              <a:rPr lang="en-US" altLang="zh-TW" smtClean="0"/>
              <a:t>Chrome OS </a:t>
            </a:r>
            <a:r>
              <a:rPr lang="zh-TW" altLang="en-US" smtClean="0"/>
              <a:t>版本</a:t>
            </a:r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92E45C-31C7-4D4F-8DF1-AA2E0F20EF3F}" type="datetime1">
              <a:rPr lang="zh-TW" altLang="en-US" smtClean="0"/>
              <a:pPr/>
              <a:t>2016/3/2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9218737-88BB-47C6-91B1-F008DADC8C38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zh-TW" altLang="en-US" smtClean="0"/>
              <a:t>（宜蘭縣版學生資訊課程教材）</a:t>
            </a:r>
            <a:r>
              <a:rPr lang="en-US" altLang="zh-TW" smtClean="0"/>
              <a:t>Chrome OS </a:t>
            </a:r>
            <a:r>
              <a:rPr lang="zh-TW" altLang="en-US" smtClean="0"/>
              <a:t>版本</a:t>
            </a:r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A348AC9-7242-4386-8862-6EC86BAA4F0A}" type="datetime1">
              <a:rPr lang="zh-TW" altLang="en-US" smtClean="0"/>
              <a:pPr/>
              <a:t>2016/3/2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（宜蘭縣版學生資訊課程教材）</a:t>
            </a:r>
            <a:r>
              <a:rPr lang="en-US" altLang="zh-TW" smtClean="0"/>
              <a:t>Chrome OS </a:t>
            </a:r>
            <a:r>
              <a:rPr lang="zh-TW" altLang="en-US" smtClean="0"/>
              <a:t>版本</a:t>
            </a:r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9218737-88BB-47C6-91B1-F008DADC8C38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均一教育平台</a:t>
            </a:r>
            <a:r>
              <a:rPr lang="en-US" altLang="zh-TW" dirty="0" err="1" smtClean="0"/>
              <a:t>PicoBoard</a:t>
            </a:r>
            <a:r>
              <a:rPr lang="zh-TW" altLang="en-US" dirty="0" smtClean="0"/>
              <a:t>租借計畫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（宜蘭縣版學生資訊課程教材）</a:t>
            </a:r>
            <a:r>
              <a:rPr lang="en-US" altLang="zh-TW" smtClean="0"/>
              <a:t>Chrome OS </a:t>
            </a:r>
            <a:r>
              <a:rPr lang="zh-TW" altLang="en-US" smtClean="0"/>
              <a:t>版本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259632" y="2874636"/>
            <a:ext cx="3611893" cy="27089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zh-TW" altLang="en-US" dirty="0" smtClean="0"/>
              <a:t>對象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有需要在教學與學習使用到</a:t>
            </a:r>
            <a:r>
              <a:rPr lang="en-US" altLang="zh-TW" dirty="0" err="1" smtClean="0"/>
              <a:t>PicoBoard</a:t>
            </a:r>
            <a:r>
              <a:rPr lang="zh-TW" altLang="en-US" dirty="0" smtClean="0"/>
              <a:t>的老師與學生。</a:t>
            </a:r>
            <a:endParaRPr lang="en-US" altLang="zh-TW" dirty="0" smtClean="0"/>
          </a:p>
          <a:p>
            <a:r>
              <a:rPr lang="zh-TW" altLang="en-US" dirty="0" smtClean="0"/>
              <a:t>老師可以一次借</a:t>
            </a:r>
            <a:r>
              <a:rPr lang="en-US" altLang="zh-TW" dirty="0" smtClean="0"/>
              <a:t>30</a:t>
            </a:r>
            <a:r>
              <a:rPr lang="zh-TW" altLang="en-US" dirty="0" smtClean="0"/>
              <a:t>片，學生可以借</a:t>
            </a:r>
            <a:r>
              <a:rPr lang="en-US" altLang="zh-TW" dirty="0" smtClean="0"/>
              <a:t>1</a:t>
            </a:r>
            <a:r>
              <a:rPr lang="zh-TW" altLang="en-US" dirty="0" smtClean="0"/>
              <a:t>片。</a:t>
            </a:r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zh-TW" altLang="en-US" smtClean="0"/>
              <a:t>（宜蘭縣版學生資訊課程教材）</a:t>
            </a:r>
            <a:r>
              <a:rPr lang="en-US" altLang="zh-TW" smtClean="0"/>
              <a:t>Chrome OS </a:t>
            </a:r>
            <a:r>
              <a:rPr lang="zh-TW" altLang="en-US" smtClean="0"/>
              <a:t>版本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zh-TW" altLang="en-US" dirty="0" smtClean="0"/>
              <a:t>進入均一教育平台網站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http://www.junyiacademy.org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600894"/>
            <a:ext cx="8076386" cy="4776425"/>
          </a:xfrm>
        </p:spPr>
      </p:pic>
      <p:sp>
        <p:nvSpPr>
          <p:cNvPr id="4" name="頁尾版面配置區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zh-TW" altLang="en-US" smtClean="0"/>
              <a:t>（宜蘭縣版學生資訊課程教材）</a:t>
            </a:r>
            <a:r>
              <a:rPr lang="en-US" altLang="zh-TW" smtClean="0"/>
              <a:t>Chrome OS </a:t>
            </a:r>
            <a:r>
              <a:rPr lang="zh-TW" altLang="en-US" smtClean="0"/>
              <a:t>版本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323528" y="1772816"/>
            <a:ext cx="4896544" cy="2160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74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84" y="1844824"/>
            <a:ext cx="7628745" cy="4392488"/>
          </a:xfrm>
        </p:spPr>
      </p:pic>
      <p:sp>
        <p:nvSpPr>
          <p:cNvPr id="3" name="頁尾版面配置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zh-TW" altLang="en-US" smtClean="0"/>
              <a:t>（宜蘭縣版學生資訊課程教材）</a:t>
            </a:r>
            <a:r>
              <a:rPr lang="en-US" altLang="zh-TW" smtClean="0"/>
              <a:t>Chrome OS </a:t>
            </a:r>
            <a:r>
              <a:rPr lang="zh-TW" altLang="en-US" smtClean="0"/>
              <a:t>版本</a:t>
            </a:r>
            <a:endParaRPr lang="zh-TW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點選「科目」</a:t>
            </a:r>
            <a:r>
              <a:rPr lang="en-US" altLang="zh-TW" dirty="0" smtClean="0"/>
              <a:t>-&gt;</a:t>
            </a:r>
            <a:r>
              <a:rPr lang="zh-TW" altLang="en-US" dirty="0" smtClean="0"/>
              <a:t>「電腦科學」</a:t>
            </a:r>
            <a:r>
              <a:rPr lang="en-US" altLang="zh-TW" dirty="0" smtClean="0"/>
              <a:t>-&gt;</a:t>
            </a:r>
            <a:r>
              <a:rPr lang="zh-TW" altLang="en-US" dirty="0" smtClean="0"/>
              <a:t>「</a:t>
            </a:r>
            <a:r>
              <a:rPr lang="en-US" altLang="zh-TW" dirty="0" smtClean="0"/>
              <a:t>Scratch</a:t>
            </a:r>
            <a:r>
              <a:rPr lang="zh-TW" altLang="en-US" dirty="0" smtClean="0"/>
              <a:t>」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1619672" y="2492896"/>
            <a:ext cx="648072" cy="2880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1763688" y="3933056"/>
            <a:ext cx="936104" cy="1440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2699792" y="3933056"/>
            <a:ext cx="1728192" cy="1440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101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19" y="2276872"/>
            <a:ext cx="8078667" cy="3168352"/>
          </a:xfrm>
        </p:spPr>
      </p:pic>
      <p:sp>
        <p:nvSpPr>
          <p:cNvPr id="3" name="頁尾版面配置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zh-TW" altLang="en-US" smtClean="0"/>
              <a:t>（宜蘭縣版學生資訊課程教材）</a:t>
            </a:r>
            <a:r>
              <a:rPr lang="en-US" altLang="zh-TW" smtClean="0"/>
              <a:t>Chrome OS </a:t>
            </a:r>
            <a:r>
              <a:rPr lang="zh-TW" altLang="en-US" smtClean="0"/>
              <a:t>版本</a:t>
            </a:r>
            <a:endParaRPr lang="zh-TW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找到「</a:t>
            </a:r>
            <a:r>
              <a:rPr lang="en-US" altLang="zh-TW" dirty="0" smtClean="0"/>
              <a:t>Scratch</a:t>
            </a:r>
            <a:r>
              <a:rPr lang="zh-TW" altLang="en-US" dirty="0" smtClean="0"/>
              <a:t>與</a:t>
            </a:r>
            <a:r>
              <a:rPr lang="en-US" altLang="zh-TW" dirty="0" err="1" smtClean="0"/>
              <a:t>PicoBoard</a:t>
            </a:r>
            <a:r>
              <a:rPr lang="zh-TW" altLang="en-US" dirty="0" smtClean="0"/>
              <a:t>互動設計快速入門」，即可見借用說明與申請連結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2915816" y="3068960"/>
            <a:ext cx="2013374" cy="50405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2915816" y="4221088"/>
            <a:ext cx="2013374" cy="7920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043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zh-TW" altLang="en-US" smtClean="0"/>
              <a:t>（宜蘭縣版學生資訊課程教材）</a:t>
            </a:r>
            <a:r>
              <a:rPr lang="en-US" altLang="zh-TW" smtClean="0"/>
              <a:t>Chrome OS </a:t>
            </a:r>
            <a:r>
              <a:rPr lang="zh-TW" altLang="en-US" smtClean="0"/>
              <a:t>版本</a:t>
            </a:r>
            <a:endParaRPr lang="zh-TW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進入申請表單</a:t>
            </a:r>
            <a:endParaRPr lang="zh-TW" altLang="en-US" dirty="0"/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548" y="1882228"/>
            <a:ext cx="7467600" cy="4145422"/>
          </a:xfrm>
        </p:spPr>
      </p:pic>
    </p:spTree>
    <p:extLst>
      <p:ext uri="{BB962C8B-B14F-4D97-AF65-F5344CB8AC3E}">
        <p14:creationId xmlns:p14="http://schemas.microsoft.com/office/powerpoint/2010/main" val="3070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69658"/>
            <a:ext cx="7467600" cy="4334708"/>
          </a:xfrm>
        </p:spPr>
      </p:pic>
      <p:sp>
        <p:nvSpPr>
          <p:cNvPr id="3" name="頁尾版面配置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zh-TW" altLang="en-US" smtClean="0"/>
              <a:t>（宜蘭縣版學生資訊課程教材）</a:t>
            </a:r>
            <a:r>
              <a:rPr lang="en-US" altLang="zh-TW" smtClean="0"/>
              <a:t>Chrome OS </a:t>
            </a:r>
            <a:r>
              <a:rPr lang="zh-TW" altLang="en-US" smtClean="0"/>
              <a:t>版本</a:t>
            </a:r>
            <a:endParaRPr lang="zh-TW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選擇身分別，點選「繼續」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2534237" y="4797152"/>
            <a:ext cx="453587" cy="3600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704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55073"/>
            <a:ext cx="7467600" cy="4363878"/>
          </a:xfrm>
        </p:spPr>
      </p:pic>
      <p:sp>
        <p:nvSpPr>
          <p:cNvPr id="3" name="頁尾版面配置區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zh-TW" altLang="en-US" smtClean="0"/>
              <a:t>（宜蘭縣版學生資訊課程教材）</a:t>
            </a:r>
            <a:r>
              <a:rPr lang="en-US" altLang="zh-TW" smtClean="0"/>
              <a:t>Chrome OS </a:t>
            </a:r>
            <a:r>
              <a:rPr lang="zh-TW" altLang="en-US" smtClean="0"/>
              <a:t>版本</a:t>
            </a:r>
            <a:endParaRPr lang="zh-TW" altLang="en-US" dirty="0"/>
          </a:p>
        </p:txBody>
      </p:sp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填寫第二頁資料，按下「提交」即可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5589240"/>
            <a:ext cx="923925" cy="428625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6516216" y="5571536"/>
            <a:ext cx="923925" cy="43204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9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101</TotalTime>
  <Words>180</Words>
  <Application>Microsoft Office PowerPoint</Application>
  <PresentationFormat>如螢幕大小 (4:3)</PresentationFormat>
  <Paragraphs>19</Paragraphs>
  <Slides>8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新細明體</vt:lpstr>
      <vt:lpstr>Calibri</vt:lpstr>
      <vt:lpstr>Century Schoolbook</vt:lpstr>
      <vt:lpstr>Wingdings</vt:lpstr>
      <vt:lpstr>Wingdings 2</vt:lpstr>
      <vt:lpstr>壁窗</vt:lpstr>
      <vt:lpstr>均一教育平台PicoBoard租借計畫</vt:lpstr>
      <vt:lpstr>對象</vt:lpstr>
      <vt:lpstr>進入均一教育平台網站 http://www.junyiacademy.org</vt:lpstr>
      <vt:lpstr>點選「科目」-&gt;「電腦科學」-&gt;「Scratch」</vt:lpstr>
      <vt:lpstr>找到「Scratch與PicoBoard互動設計快速入門」，即可見借用說明與申請連結</vt:lpstr>
      <vt:lpstr>進入申請表單</vt:lpstr>
      <vt:lpstr>選擇身分別，點選「繼續」</vt:lpstr>
      <vt:lpstr>填寫第二頁資料，按下「提交」即可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1007</dc:creator>
  <cp:lastModifiedBy>Justina</cp:lastModifiedBy>
  <cp:revision>21</cp:revision>
  <dcterms:created xsi:type="dcterms:W3CDTF">2015-04-06T07:01:24Z</dcterms:created>
  <dcterms:modified xsi:type="dcterms:W3CDTF">2016-03-02T02:13:15Z</dcterms:modified>
</cp:coreProperties>
</file>