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D827F-C044-4519-9D6C-7416C2F64ED5}" type="datetimeFigureOut">
              <a:rPr lang="zh-TW" altLang="en-US" smtClean="0"/>
              <a:pPr/>
              <a:t>2016/3/2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9F323-A803-48D2-966F-2A219AAAC9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6619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2016/3/2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2822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4631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 cap="none" baseline="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C425BB0-AAE8-4262-A3CB-47A640EBF36B}" type="datetime1">
              <a:rPr lang="zh-TW" altLang="en-US" smtClean="0"/>
              <a:pPr/>
              <a:t>2016/3/2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 userDrawn="1"/>
        </p:nvSpPr>
        <p:spPr>
          <a:xfrm>
            <a:off x="-30777" y="0"/>
            <a:ext cx="492443" cy="57150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F5E9-10DA-44C1-80EB-446BDB3982F9}" type="datetime1">
              <a:rPr lang="zh-TW" altLang="en-US" smtClean="0"/>
              <a:pPr/>
              <a:t>2016/3/2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4B43-2AE3-425E-8C1D-14A3FA1F0BC3}" type="datetime1">
              <a:rPr lang="zh-TW" altLang="en-US" smtClean="0"/>
              <a:pPr/>
              <a:t>2016/3/2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8FB83A-6640-47C2-A49A-B954EB52CCCC}" type="datetime1">
              <a:rPr lang="zh-TW" altLang="en-US" smtClean="0"/>
              <a:pPr/>
              <a:t>2016/3/2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>
                <a:solidFill>
                  <a:schemeClr val="tx1"/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矩形 3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7A67119-2624-4809-83B2-216979C8DC21}" type="datetime1">
              <a:rPr lang="zh-TW" altLang="en-US" smtClean="0"/>
              <a:pPr/>
              <a:t>2016/3/2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E750-10A2-4BC7-8C95-E97FE3F9F5BC}" type="datetime1">
              <a:rPr lang="zh-TW" altLang="en-US" smtClean="0"/>
              <a:pPr/>
              <a:t>2016/3/2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D738-8C4D-4922-99F6-9814E95A5D54}" type="datetime1">
              <a:rPr lang="zh-TW" altLang="en-US" smtClean="0"/>
              <a:pPr/>
              <a:t>2016/3/2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F322FD-2FD3-4285-8061-4AE5CCA31BA6}" type="datetime1">
              <a:rPr lang="zh-TW" altLang="en-US" smtClean="0"/>
              <a:pPr/>
              <a:t>2016/3/2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E4A-D6DF-4E1B-9460-E8E029E34704}" type="datetime1">
              <a:rPr lang="zh-TW" altLang="en-US" smtClean="0"/>
              <a:pPr/>
              <a:t>2016/3/2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DC9AF8-2D4A-4E8D-BFA0-72A938815F23}" type="datetime1">
              <a:rPr lang="zh-TW" altLang="en-US" smtClean="0"/>
              <a:pPr/>
              <a:t>2016/3/2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92E45C-31C7-4D4F-8DF1-AA2E0F20EF3F}" type="datetime1">
              <a:rPr lang="zh-TW" altLang="en-US" smtClean="0"/>
              <a:pPr/>
              <a:t>2016/3/2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348AC9-7242-4386-8862-6EC86BAA4F0A}" type="datetime1">
              <a:rPr lang="zh-TW" altLang="en-US" smtClean="0"/>
              <a:pPr/>
              <a:t>2016/3/2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均一教育平台</a:t>
            </a:r>
            <a:r>
              <a:rPr lang="en-US" altLang="zh-TW" dirty="0" err="1" smtClean="0"/>
              <a:t>PicoBoard</a:t>
            </a:r>
            <a:r>
              <a:rPr lang="zh-TW" altLang="en-US" dirty="0" smtClean="0"/>
              <a:t>租借計畫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259632" y="2874636"/>
            <a:ext cx="3611893" cy="2708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對象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有需要在教學與學習使用到</a:t>
            </a:r>
            <a:r>
              <a:rPr lang="en-US" altLang="zh-TW" dirty="0" err="1" smtClean="0"/>
              <a:t>PicoBoard</a:t>
            </a:r>
            <a:r>
              <a:rPr lang="zh-TW" altLang="en-US" dirty="0" smtClean="0"/>
              <a:t>的老師與學生。</a:t>
            </a:r>
            <a:endParaRPr lang="en-US" altLang="zh-TW" dirty="0" smtClean="0"/>
          </a:p>
          <a:p>
            <a:r>
              <a:rPr lang="zh-TW" altLang="en-US" dirty="0" smtClean="0"/>
              <a:t>老師可以一次借</a:t>
            </a:r>
            <a:r>
              <a:rPr lang="en-US" altLang="zh-TW" dirty="0" smtClean="0"/>
              <a:t>30</a:t>
            </a:r>
            <a:r>
              <a:rPr lang="zh-TW" altLang="en-US" dirty="0" smtClean="0"/>
              <a:t>片，學生可以借</a:t>
            </a:r>
            <a:r>
              <a:rPr lang="en-US" altLang="zh-TW" dirty="0" smtClean="0"/>
              <a:t>1</a:t>
            </a:r>
            <a:r>
              <a:rPr lang="zh-TW" altLang="en-US" dirty="0" smtClean="0"/>
              <a:t>片。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進入均一教育平台網站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http://www.junyiacademy.org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600894"/>
            <a:ext cx="8076386" cy="4776425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323528" y="1772816"/>
            <a:ext cx="4896544" cy="2160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74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84" y="1844824"/>
            <a:ext cx="7628745" cy="4392488"/>
          </a:xfr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點選「科目」</a:t>
            </a:r>
            <a:r>
              <a:rPr lang="en-US" altLang="zh-TW" dirty="0" smtClean="0"/>
              <a:t>-&gt;</a:t>
            </a:r>
            <a:r>
              <a:rPr lang="zh-TW" altLang="en-US" dirty="0" smtClean="0"/>
              <a:t>「電腦科學」</a:t>
            </a:r>
            <a:r>
              <a:rPr lang="en-US" altLang="zh-TW" dirty="0" smtClean="0"/>
              <a:t>-&gt;</a:t>
            </a:r>
            <a:r>
              <a:rPr lang="zh-TW" altLang="en-US" dirty="0" smtClean="0"/>
              <a:t>「</a:t>
            </a:r>
            <a:r>
              <a:rPr lang="en-US" altLang="zh-TW" dirty="0" smtClean="0"/>
              <a:t>Scratch</a:t>
            </a:r>
            <a:r>
              <a:rPr lang="zh-TW" altLang="en-US" dirty="0" smtClean="0"/>
              <a:t>」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619672" y="2492896"/>
            <a:ext cx="648072" cy="2880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763688" y="3933056"/>
            <a:ext cx="936104" cy="14401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2699792" y="3933056"/>
            <a:ext cx="1728192" cy="14401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101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519" y="2276872"/>
            <a:ext cx="8078667" cy="3168352"/>
          </a:xfr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找到「</a:t>
            </a:r>
            <a:r>
              <a:rPr lang="en-US" altLang="zh-TW" dirty="0" smtClean="0"/>
              <a:t>Scratch</a:t>
            </a:r>
            <a:r>
              <a:rPr lang="zh-TW" altLang="en-US" dirty="0" smtClean="0"/>
              <a:t>與</a:t>
            </a:r>
            <a:r>
              <a:rPr lang="en-US" altLang="zh-TW" dirty="0" err="1" smtClean="0"/>
              <a:t>PicoBoard</a:t>
            </a:r>
            <a:r>
              <a:rPr lang="zh-TW" altLang="en-US" dirty="0" smtClean="0"/>
              <a:t>互動設計快速入門」，即可見借用說明與申請連結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915816" y="3068960"/>
            <a:ext cx="2013374" cy="5040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915816" y="4221088"/>
            <a:ext cx="2013374" cy="7920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043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進入申請表單</a:t>
            </a:r>
            <a:endParaRPr lang="zh-TW" altLang="en-US" dirty="0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548" y="1882228"/>
            <a:ext cx="7467600" cy="4145422"/>
          </a:xfrm>
        </p:spPr>
      </p:pic>
    </p:spTree>
    <p:extLst>
      <p:ext uri="{BB962C8B-B14F-4D97-AF65-F5344CB8AC3E}">
        <p14:creationId xmlns:p14="http://schemas.microsoft.com/office/powerpoint/2010/main" val="3070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69658"/>
            <a:ext cx="7467600" cy="4334708"/>
          </a:xfr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選擇身分別，點選「繼續」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534237" y="4797152"/>
            <a:ext cx="453587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704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55073"/>
            <a:ext cx="7467600" cy="4363878"/>
          </a:xfr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填寫第二頁資料，按下「提交」即可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5589240"/>
            <a:ext cx="923925" cy="428625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6516216" y="5571536"/>
            <a:ext cx="923925" cy="4320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9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101</TotalTime>
  <Words>180</Words>
  <Application>Microsoft Office PowerPoint</Application>
  <PresentationFormat>如螢幕大小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新細明體</vt:lpstr>
      <vt:lpstr>Calibri</vt:lpstr>
      <vt:lpstr>Century Schoolbook</vt:lpstr>
      <vt:lpstr>Wingdings</vt:lpstr>
      <vt:lpstr>Wingdings 2</vt:lpstr>
      <vt:lpstr>壁窗</vt:lpstr>
      <vt:lpstr>均一教育平台PicoBoard租借計畫</vt:lpstr>
      <vt:lpstr>對象</vt:lpstr>
      <vt:lpstr>進入均一教育平台網站 http://www.junyiacademy.org</vt:lpstr>
      <vt:lpstr>點選「科目」-&gt;「電腦科學」-&gt;「Scratch」</vt:lpstr>
      <vt:lpstr>找到「Scratch與PicoBoard互動設計快速入門」，即可見借用說明與申請連結</vt:lpstr>
      <vt:lpstr>進入申請表單</vt:lpstr>
      <vt:lpstr>選擇身分別，點選「繼續」</vt:lpstr>
      <vt:lpstr>填寫第二頁資料，按下「提交」即可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21</cp:revision>
  <dcterms:created xsi:type="dcterms:W3CDTF">2015-04-06T07:01:24Z</dcterms:created>
  <dcterms:modified xsi:type="dcterms:W3CDTF">2016-03-02T02:13:15Z</dcterms:modified>
</cp:coreProperties>
</file>